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8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6723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27847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84505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16981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46174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11137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73139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89867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60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67420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40507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70397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69034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55958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450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9350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052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311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Rajatm544/react-meme-generato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hyperlink" Target="https://youtu.be/786s3io7nCs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rajat-memegenerator.netlify.a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99" y="1023644"/>
            <a:ext cx="5424991" cy="1706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078226" y="2233273"/>
            <a:ext cx="6987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Code Combat 3.0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610017" y="2930372"/>
            <a:ext cx="392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Participant Name</a:t>
            </a:r>
            <a:r>
              <a:rPr lang="en-IN" dirty="0" smtClean="0">
                <a:solidFill>
                  <a:schemeClr val="accent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: Rajat M</a:t>
            </a:r>
            <a:endParaRPr lang="en-IN" dirty="0">
              <a:solidFill>
                <a:schemeClr val="accent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8090" y="959975"/>
            <a:ext cx="6223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800" dirty="0" smtClean="0"/>
              <a:t>The project statement was to build a meme generator app using React.js</a:t>
            </a:r>
          </a:p>
          <a:p>
            <a:pPr marL="285750" indent="-285750" algn="just">
              <a:buFontTx/>
              <a:buChar char="-"/>
            </a:pPr>
            <a:endParaRPr lang="en-US" sz="1800" dirty="0"/>
          </a:p>
          <a:p>
            <a:pPr marL="285750" indent="-285750" algn="just">
              <a:buFontTx/>
              <a:buChar char="-"/>
            </a:pPr>
            <a:r>
              <a:rPr lang="en-US" sz="1800" dirty="0" smtClean="0"/>
              <a:t>The user should be able to choose from a collection of meme images and text to it</a:t>
            </a:r>
          </a:p>
          <a:p>
            <a:pPr marL="285750" indent="-285750" algn="just">
              <a:buFontTx/>
              <a:buChar char="-"/>
            </a:pPr>
            <a:endParaRPr lang="en-US" sz="1800" dirty="0"/>
          </a:p>
          <a:p>
            <a:pPr marL="285750" indent="-285750" algn="just">
              <a:buFontTx/>
              <a:buChar char="-"/>
            </a:pPr>
            <a:r>
              <a:rPr lang="en-US" sz="1800" dirty="0" smtClean="0"/>
              <a:t>There must be an option to add text to the top and to the bottom of the meme</a:t>
            </a:r>
          </a:p>
          <a:p>
            <a:pPr marL="285750" indent="-285750" algn="just">
              <a:buFontTx/>
              <a:buChar char="-"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2787" y="959975"/>
            <a:ext cx="785597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Some of the technologies used in the development of this web application are as follow:</a:t>
            </a:r>
          </a:p>
          <a:p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 smtClean="0">
                <a:solidFill>
                  <a:schemeClr val="tx1"/>
                </a:solidFill>
              </a:rPr>
              <a:t>   React.js: A </a:t>
            </a:r>
            <a:r>
              <a:rPr lang="en-US" sz="1800" dirty="0">
                <a:solidFill>
                  <a:schemeClr val="tx1"/>
                </a:solidFill>
              </a:rPr>
              <a:t>JavaScript library for building user interfaces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Materialize CSS:</a:t>
            </a:r>
            <a:r>
              <a:rPr lang="en-US" sz="1800" dirty="0">
                <a:solidFill>
                  <a:schemeClr val="tx1"/>
                </a:solidFill>
              </a:rPr>
              <a:t> A modern responsive front-end framework based on Material </a:t>
            </a:r>
            <a:r>
              <a:rPr lang="en-US" sz="1800" dirty="0" smtClean="0">
                <a:solidFill>
                  <a:schemeClr val="tx1"/>
                </a:solidFill>
              </a:rPr>
              <a:t>Design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html-to-image: Generates </a:t>
            </a:r>
            <a:r>
              <a:rPr lang="en-US" sz="1800" dirty="0">
                <a:solidFill>
                  <a:schemeClr val="tx1"/>
                </a:solidFill>
              </a:rPr>
              <a:t>an image from a DOM node using </a:t>
            </a:r>
            <a:r>
              <a:rPr lang="en-US" sz="1800" dirty="0" smtClean="0">
                <a:solidFill>
                  <a:schemeClr val="tx1"/>
                </a:solidFill>
              </a:rPr>
              <a:t>HTML5  canvas </a:t>
            </a:r>
            <a:r>
              <a:rPr lang="en-US" sz="1800" dirty="0">
                <a:solidFill>
                  <a:schemeClr val="tx1"/>
                </a:solidFill>
              </a:rPr>
              <a:t>and SVG.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1700" y="1461420"/>
            <a:ext cx="562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link for the source code is:</a:t>
            </a:r>
          </a:p>
          <a:p>
            <a:endParaRPr lang="en-US" sz="1800" dirty="0"/>
          </a:p>
          <a:p>
            <a:r>
              <a:rPr lang="en-US" sz="1800" dirty="0">
                <a:hlinkClick r:id="rId4"/>
              </a:rPr>
              <a:t>https://github.com/Rajatm544/react-meme-generator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pic>
        <p:nvPicPr>
          <p:cNvPr id="2" name="Meme Genera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322" y="772822"/>
            <a:ext cx="5552086" cy="3470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2322" y="4503174"/>
            <a:ext cx="555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7"/>
              </a:rPr>
              <a:t>https://youtu.be/786s3io7nCs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116" y="772822"/>
            <a:ext cx="7521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Few features about the app: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 smtClean="0"/>
              <a:t>Allows user to choose from 100 different randomly selected memes.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There is an option to download the meme after adding text.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There is a color picker to choose text color.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The app has a custom favicon.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The app has been deployed to </a:t>
            </a:r>
            <a:r>
              <a:rPr lang="en-US" sz="1800" dirty="0" err="1" smtClean="0"/>
              <a:t>Netlify</a:t>
            </a:r>
            <a:r>
              <a:rPr lang="en-US" sz="1800" dirty="0" smtClean="0"/>
              <a:t> using CD from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repo.</a:t>
            </a:r>
          </a:p>
          <a:p>
            <a:pPr marL="285750" indent="-285750">
              <a:buFontTx/>
              <a:buChar char="-"/>
            </a:pPr>
            <a:r>
              <a:rPr lang="en-US" sz="1800" dirty="0" smtClean="0"/>
              <a:t>The README on the repo has more information!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hlinkClick r:id="rId4"/>
              </a:rPr>
              <a:t>Click here </a:t>
            </a:r>
            <a:r>
              <a:rPr lang="en-US" sz="1800" dirty="0" smtClean="0"/>
              <a:t>to check out this app.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322</TotalTime>
  <Words>192</Words>
  <Application>Microsoft Office PowerPoint</Application>
  <PresentationFormat>On-screen Show (16:9)</PresentationFormat>
  <Paragraphs>33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Rounded MT Bold</vt:lpstr>
      <vt:lpstr>Century Gothic</vt:lpstr>
      <vt:lpstr>Times New Roman</vt:lpstr>
      <vt:lpstr>Verdana</vt:lpstr>
      <vt:lpstr>Wingdings 3</vt:lpstr>
      <vt:lpstr>Wisp</vt:lpstr>
      <vt:lpstr>PowerPoint Presentation</vt:lpstr>
      <vt:lpstr>Brief Summary of Project:</vt:lpstr>
      <vt:lpstr>Technology/Tool Stack Used:</vt:lpstr>
      <vt:lpstr>Github URL for source code:</vt:lpstr>
      <vt:lpstr>Screenshots/Video Demo of Application:</vt:lpstr>
      <vt:lpstr>Any Additional Information: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</dc:creator>
  <cp:lastModifiedBy>Rajat</cp:lastModifiedBy>
  <cp:revision>23</cp:revision>
  <dcterms:modified xsi:type="dcterms:W3CDTF">2022-03-26T05:59:58Z</dcterms:modified>
</cp:coreProperties>
</file>